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Default Extension="mp3" ContentType="audio/mpe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6" r:id="rId2"/>
    <p:sldId id="636" r:id="rId3"/>
    <p:sldId id="626" r:id="rId4"/>
    <p:sldId id="608" r:id="rId5"/>
    <p:sldId id="651" r:id="rId6"/>
    <p:sldId id="652" r:id="rId7"/>
    <p:sldId id="654" r:id="rId8"/>
    <p:sldId id="649" r:id="rId9"/>
    <p:sldId id="655" r:id="rId10"/>
    <p:sldId id="609" r:id="rId11"/>
    <p:sldId id="657" r:id="rId12"/>
    <p:sldId id="658" r:id="rId13"/>
    <p:sldId id="656" r:id="rId14"/>
    <p:sldId id="659" r:id="rId15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99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3940" autoAdjust="0"/>
    <p:restoredTop sz="95165" autoAdjust="0"/>
  </p:normalViewPr>
  <p:slideViewPr>
    <p:cSldViewPr snapToGrid="0">
      <p:cViewPr varScale="1">
        <p:scale>
          <a:sx n="88" d="100"/>
          <a:sy n="88" d="100"/>
        </p:scale>
        <p:origin x="-58" y="-1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glavlj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Rezervirano mjesto datum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946FCF-3BA7-4B9E-B149-E46969B18D67}" type="datetimeFigureOut">
              <a:rPr lang="hr-HR" smtClean="0"/>
              <a:pPr/>
              <a:t>15.2.2022.</a:t>
            </a:fld>
            <a:endParaRPr lang="hr-HR"/>
          </a:p>
        </p:txBody>
      </p:sp>
      <p:sp>
        <p:nvSpPr>
          <p:cNvPr id="4" name="Rezervirano mjesto slike slajd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r-HR"/>
          </a:p>
        </p:txBody>
      </p:sp>
      <p:sp>
        <p:nvSpPr>
          <p:cNvPr id="5" name="Rezervirano mjesto bilježaka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4B0652-CE16-4532-AD0D-DF5ADB502D16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="" xmlns:p14="http://schemas.microsoft.com/office/powerpoint/2010/main" val="42728343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="" xmlns:a16="http://schemas.microsoft.com/office/drawing/2014/main" id="{DDD6CAB6-5441-4599-A8D4-D4E76FCB98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="" xmlns:a16="http://schemas.microsoft.com/office/drawing/2014/main" id="{825DCF62-B398-476F-9E88-B213C19552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r-HR"/>
              <a:t>Kliknite da biste uredili stil podnaslova matrice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="" xmlns:a16="http://schemas.microsoft.com/office/drawing/2014/main" id="{745F8648-0AC4-4D90-9871-5ABA98069F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C541F-3958-4ACD-9A42-0DEFED04E85B}" type="datetimeFigureOut">
              <a:rPr lang="hr-HR" smtClean="0"/>
              <a:pPr/>
              <a:t>15.2.2022.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="" xmlns:a16="http://schemas.microsoft.com/office/drawing/2014/main" id="{E5B37978-18FC-48C9-B30D-5F0F720AE0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="" xmlns:a16="http://schemas.microsoft.com/office/drawing/2014/main" id="{2C7BC8A0-2A16-423B-937E-095D605D70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FEBB-520E-4B38-8A41-A294780F0C44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="" xmlns:p14="http://schemas.microsoft.com/office/powerpoint/2010/main" val="412597351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="" xmlns:a16="http://schemas.microsoft.com/office/drawing/2014/main" id="{AD61DBCC-C971-45FA-9EA1-2C8AFDA7C2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="" xmlns:a16="http://schemas.microsoft.com/office/drawing/2014/main" id="{0660943C-33C2-45D4-A5A5-EF583CCD74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="" xmlns:a16="http://schemas.microsoft.com/office/drawing/2014/main" id="{8A186C5B-2312-4523-8069-0C5E43F844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C541F-3958-4ACD-9A42-0DEFED04E85B}" type="datetimeFigureOut">
              <a:rPr lang="hr-HR" smtClean="0"/>
              <a:pPr/>
              <a:t>15.2.2022.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="" xmlns:a16="http://schemas.microsoft.com/office/drawing/2014/main" id="{186D24B6-859D-4111-8E17-CDA0A75E29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="" xmlns:a16="http://schemas.microsoft.com/office/drawing/2014/main" id="{AAF0501D-A1E8-42A9-9581-0F1D54F9E8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FEBB-520E-4B38-8A41-A294780F0C44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="" xmlns:p14="http://schemas.microsoft.com/office/powerpoint/2010/main" val="208048755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>
            <a:extLst>
              <a:ext uri="{FF2B5EF4-FFF2-40B4-BE49-F238E27FC236}">
                <a16:creationId xmlns="" xmlns:a16="http://schemas.microsoft.com/office/drawing/2014/main" id="{8BFF832B-F90F-441C-BDE6-073FC1A3A1F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="" xmlns:a16="http://schemas.microsoft.com/office/drawing/2014/main" id="{06A0C9CD-0A0A-4A25-B9D6-1E8A9E7A60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="" xmlns:a16="http://schemas.microsoft.com/office/drawing/2014/main" id="{D93E8CBB-BFEA-4E4F-B868-DEC924AC87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C541F-3958-4ACD-9A42-0DEFED04E85B}" type="datetimeFigureOut">
              <a:rPr lang="hr-HR" smtClean="0"/>
              <a:pPr/>
              <a:t>15.2.2022.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="" xmlns:a16="http://schemas.microsoft.com/office/drawing/2014/main" id="{445082C0-3A92-460B-8337-5853ABC699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="" xmlns:a16="http://schemas.microsoft.com/office/drawing/2014/main" id="{D3B84FC0-4278-48E5-AB5A-B85EE49127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FEBB-520E-4B38-8A41-A294780F0C44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="" xmlns:p14="http://schemas.microsoft.com/office/powerpoint/2010/main" val="281028580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="" xmlns:a16="http://schemas.microsoft.com/office/drawing/2014/main" id="{550DEE01-12F0-4218-A670-C057371647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="" xmlns:a16="http://schemas.microsoft.com/office/drawing/2014/main" id="{F9F56EFB-BCAC-46F0-88BB-00213CA35A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="" xmlns:a16="http://schemas.microsoft.com/office/drawing/2014/main" id="{084A2E2C-61A4-4B17-AFDD-447C1ADD0C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C541F-3958-4ACD-9A42-0DEFED04E85B}" type="datetimeFigureOut">
              <a:rPr lang="hr-HR" smtClean="0"/>
              <a:pPr/>
              <a:t>15.2.2022.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="" xmlns:a16="http://schemas.microsoft.com/office/drawing/2014/main" id="{895E260F-3424-41EE-90DA-E09B6E5E4B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="" xmlns:a16="http://schemas.microsoft.com/office/drawing/2014/main" id="{774E739F-0A00-481C-808E-8EA1982E69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FEBB-520E-4B38-8A41-A294780F0C44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="" xmlns:p14="http://schemas.microsoft.com/office/powerpoint/2010/main" val="192237138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="" xmlns:a16="http://schemas.microsoft.com/office/drawing/2014/main" id="{5BA38AEC-140B-41A3-83CE-EAD58C6E6B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="" xmlns:a16="http://schemas.microsoft.com/office/drawing/2014/main" id="{B5A20F4F-B3ED-400A-B24C-1414471F3A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="" xmlns:a16="http://schemas.microsoft.com/office/drawing/2014/main" id="{0A1BAF0F-872D-4F6C-BD2B-535EA50CA0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C541F-3958-4ACD-9A42-0DEFED04E85B}" type="datetimeFigureOut">
              <a:rPr lang="hr-HR" smtClean="0"/>
              <a:pPr/>
              <a:t>15.2.2022.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="" xmlns:a16="http://schemas.microsoft.com/office/drawing/2014/main" id="{08916E41-8E75-406C-9E68-2054503312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="" xmlns:a16="http://schemas.microsoft.com/office/drawing/2014/main" id="{7A860865-0820-4D07-83EC-2DE124887A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FEBB-520E-4B38-8A41-A294780F0C44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="" xmlns:p14="http://schemas.microsoft.com/office/powerpoint/2010/main" val="97344404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="" xmlns:a16="http://schemas.microsoft.com/office/drawing/2014/main" id="{DFF400A4-EF7A-4EB3-A50C-1C9D46C2CC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="" xmlns:a16="http://schemas.microsoft.com/office/drawing/2014/main" id="{A3658BF5-7FC4-486D-9D6E-F28EBAD3B7E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="" xmlns:a16="http://schemas.microsoft.com/office/drawing/2014/main" id="{18176D8D-8622-4F6A-98A1-FFDB350BDF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="" xmlns:a16="http://schemas.microsoft.com/office/drawing/2014/main" id="{CB8FF0E0-A96E-41FE-8994-7BC96C0442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C541F-3958-4ACD-9A42-0DEFED04E85B}" type="datetimeFigureOut">
              <a:rPr lang="hr-HR" smtClean="0"/>
              <a:pPr/>
              <a:t>15.2.2022.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="" xmlns:a16="http://schemas.microsoft.com/office/drawing/2014/main" id="{E3A05D16-C556-48C5-898E-BBA9932050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="" xmlns:a16="http://schemas.microsoft.com/office/drawing/2014/main" id="{F7A69F17-010E-4932-914B-A9E129DAD3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FEBB-520E-4B38-8A41-A294780F0C44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="" xmlns:p14="http://schemas.microsoft.com/office/powerpoint/2010/main" val="122520224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="" xmlns:a16="http://schemas.microsoft.com/office/drawing/2014/main" id="{6D8C8E65-0D63-429D-904C-11EA3CF1EB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="" xmlns:a16="http://schemas.microsoft.com/office/drawing/2014/main" id="{69E278DA-D9E4-4CA9-BB35-E2C1F552A4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="" xmlns:a16="http://schemas.microsoft.com/office/drawing/2014/main" id="{E6E1C55E-3E0A-45CB-80B6-29B2B2CE09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5" name="Rezervirano mjesto teksta 4">
            <a:extLst>
              <a:ext uri="{FF2B5EF4-FFF2-40B4-BE49-F238E27FC236}">
                <a16:creationId xmlns="" xmlns:a16="http://schemas.microsoft.com/office/drawing/2014/main" id="{F8B5F8F7-B6E9-4E20-A02C-0E07273917B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6" name="Rezervirano mjesto sadržaja 5">
            <a:extLst>
              <a:ext uri="{FF2B5EF4-FFF2-40B4-BE49-F238E27FC236}">
                <a16:creationId xmlns="" xmlns:a16="http://schemas.microsoft.com/office/drawing/2014/main" id="{88C3C540-9CD0-4695-B133-5A9F34CA1AC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7" name="Rezervirano mjesto datuma 6">
            <a:extLst>
              <a:ext uri="{FF2B5EF4-FFF2-40B4-BE49-F238E27FC236}">
                <a16:creationId xmlns="" xmlns:a16="http://schemas.microsoft.com/office/drawing/2014/main" id="{A4675D49-A2C9-47F8-B658-A0B5BCC64A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C541F-3958-4ACD-9A42-0DEFED04E85B}" type="datetimeFigureOut">
              <a:rPr lang="hr-HR" smtClean="0"/>
              <a:pPr/>
              <a:t>15.2.2022.</a:t>
            </a:fld>
            <a:endParaRPr lang="hr-HR"/>
          </a:p>
        </p:txBody>
      </p:sp>
      <p:sp>
        <p:nvSpPr>
          <p:cNvPr id="8" name="Rezervirano mjesto podnožja 7">
            <a:extLst>
              <a:ext uri="{FF2B5EF4-FFF2-40B4-BE49-F238E27FC236}">
                <a16:creationId xmlns="" xmlns:a16="http://schemas.microsoft.com/office/drawing/2014/main" id="{22D45190-C6E5-4B98-AF4C-670A83220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Rezervirano mjesto broja slajda 8">
            <a:extLst>
              <a:ext uri="{FF2B5EF4-FFF2-40B4-BE49-F238E27FC236}">
                <a16:creationId xmlns="" xmlns:a16="http://schemas.microsoft.com/office/drawing/2014/main" id="{A928B831-D472-4E9B-BDF9-127C5B5BAA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FEBB-520E-4B38-8A41-A294780F0C44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="" xmlns:p14="http://schemas.microsoft.com/office/powerpoint/2010/main" val="76856475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="" xmlns:a16="http://schemas.microsoft.com/office/drawing/2014/main" id="{DF22DAB5-ECF8-4C8B-9284-9A768DDE5C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datuma 2">
            <a:extLst>
              <a:ext uri="{FF2B5EF4-FFF2-40B4-BE49-F238E27FC236}">
                <a16:creationId xmlns="" xmlns:a16="http://schemas.microsoft.com/office/drawing/2014/main" id="{9BDEFBF9-BFFE-4685-B8DB-08DF783275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C541F-3958-4ACD-9A42-0DEFED04E85B}" type="datetimeFigureOut">
              <a:rPr lang="hr-HR" smtClean="0"/>
              <a:pPr/>
              <a:t>15.2.2022.</a:t>
            </a:fld>
            <a:endParaRPr lang="hr-HR"/>
          </a:p>
        </p:txBody>
      </p:sp>
      <p:sp>
        <p:nvSpPr>
          <p:cNvPr id="4" name="Rezervirano mjesto podnožja 3">
            <a:extLst>
              <a:ext uri="{FF2B5EF4-FFF2-40B4-BE49-F238E27FC236}">
                <a16:creationId xmlns="" xmlns:a16="http://schemas.microsoft.com/office/drawing/2014/main" id="{48BDB420-698D-4FD6-9BCE-933C5BE5B1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Rezervirano mjesto broja slajda 4">
            <a:extLst>
              <a:ext uri="{FF2B5EF4-FFF2-40B4-BE49-F238E27FC236}">
                <a16:creationId xmlns="" xmlns:a16="http://schemas.microsoft.com/office/drawing/2014/main" id="{A64B4EF5-3D49-46A7-867F-7BF38A2C16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FEBB-520E-4B38-8A41-A294780F0C44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="" xmlns:p14="http://schemas.microsoft.com/office/powerpoint/2010/main" val="160437370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>
            <a:extLst>
              <a:ext uri="{FF2B5EF4-FFF2-40B4-BE49-F238E27FC236}">
                <a16:creationId xmlns="" xmlns:a16="http://schemas.microsoft.com/office/drawing/2014/main" id="{18B522E8-94C3-497E-9515-2464F4EB4F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C541F-3958-4ACD-9A42-0DEFED04E85B}" type="datetimeFigureOut">
              <a:rPr lang="hr-HR" smtClean="0"/>
              <a:pPr/>
              <a:t>15.2.2022.</a:t>
            </a:fld>
            <a:endParaRPr lang="hr-HR"/>
          </a:p>
        </p:txBody>
      </p:sp>
      <p:sp>
        <p:nvSpPr>
          <p:cNvPr id="3" name="Rezervirano mjesto podnožja 2">
            <a:extLst>
              <a:ext uri="{FF2B5EF4-FFF2-40B4-BE49-F238E27FC236}">
                <a16:creationId xmlns="" xmlns:a16="http://schemas.microsoft.com/office/drawing/2014/main" id="{1E29E425-E355-4002-A1E9-FD1851CADA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>
            <a:extLst>
              <a:ext uri="{FF2B5EF4-FFF2-40B4-BE49-F238E27FC236}">
                <a16:creationId xmlns="" xmlns:a16="http://schemas.microsoft.com/office/drawing/2014/main" id="{5B217C31-9C02-48F3-A193-6E5B1187AF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FEBB-520E-4B38-8A41-A294780F0C44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="" xmlns:p14="http://schemas.microsoft.com/office/powerpoint/2010/main" val="161790640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="" xmlns:a16="http://schemas.microsoft.com/office/drawing/2014/main" id="{D71662CF-0945-4F8D-A889-F95805BCB6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="" xmlns:a16="http://schemas.microsoft.com/office/drawing/2014/main" id="{CDE1B38E-C61F-4162-BEF8-2D1F3408A4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teksta 3">
            <a:extLst>
              <a:ext uri="{FF2B5EF4-FFF2-40B4-BE49-F238E27FC236}">
                <a16:creationId xmlns="" xmlns:a16="http://schemas.microsoft.com/office/drawing/2014/main" id="{805CB7DF-1634-4233-86F2-7AA36D2C3A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="" xmlns:a16="http://schemas.microsoft.com/office/drawing/2014/main" id="{FD8CCF68-592E-4973-B04C-64EC759C17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C541F-3958-4ACD-9A42-0DEFED04E85B}" type="datetimeFigureOut">
              <a:rPr lang="hr-HR" smtClean="0"/>
              <a:pPr/>
              <a:t>15.2.2022.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="" xmlns:a16="http://schemas.microsoft.com/office/drawing/2014/main" id="{8DA68B31-02DF-406E-AC7D-302C7C7165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="" xmlns:a16="http://schemas.microsoft.com/office/drawing/2014/main" id="{71A17FC2-55A1-48B3-978B-33BD5398B7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FEBB-520E-4B38-8A41-A294780F0C44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="" xmlns:p14="http://schemas.microsoft.com/office/powerpoint/2010/main" val="362509576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="" xmlns:a16="http://schemas.microsoft.com/office/drawing/2014/main" id="{AADC7390-C9D2-4513-A57A-C9A272CADB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like 2">
            <a:extLst>
              <a:ext uri="{FF2B5EF4-FFF2-40B4-BE49-F238E27FC236}">
                <a16:creationId xmlns="" xmlns:a16="http://schemas.microsoft.com/office/drawing/2014/main" id="{B6F32F34-B611-4B3D-B052-D735148E39F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Rezervirano mjesto teksta 3">
            <a:extLst>
              <a:ext uri="{FF2B5EF4-FFF2-40B4-BE49-F238E27FC236}">
                <a16:creationId xmlns="" xmlns:a16="http://schemas.microsoft.com/office/drawing/2014/main" id="{E161115B-474D-4633-BABE-90D7E32B9C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="" xmlns:a16="http://schemas.microsoft.com/office/drawing/2014/main" id="{CD533EC9-5F15-4135-9402-DDB327BA80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C541F-3958-4ACD-9A42-0DEFED04E85B}" type="datetimeFigureOut">
              <a:rPr lang="hr-HR" smtClean="0"/>
              <a:pPr/>
              <a:t>15.2.2022.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="" xmlns:a16="http://schemas.microsoft.com/office/drawing/2014/main" id="{1BE3D81E-FE89-411B-887D-0E513D11D0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="" xmlns:a16="http://schemas.microsoft.com/office/drawing/2014/main" id="{4EE1E0C0-36A8-4E85-8FC4-4E07C131D7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FEBB-520E-4B38-8A41-A294780F0C44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="" xmlns:p14="http://schemas.microsoft.com/office/powerpoint/2010/main" val="10866927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naslova 1">
            <a:extLst>
              <a:ext uri="{FF2B5EF4-FFF2-40B4-BE49-F238E27FC236}">
                <a16:creationId xmlns="" xmlns:a16="http://schemas.microsoft.com/office/drawing/2014/main" id="{83698655-B947-4CE6-9E56-FB3E567E4D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="" xmlns:a16="http://schemas.microsoft.com/office/drawing/2014/main" id="{46C3724C-2207-43DC-BC59-398DCF661D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="" xmlns:a16="http://schemas.microsoft.com/office/drawing/2014/main" id="{5FB41622-4652-426C-8FBB-EE8B2A3408C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1C541F-3958-4ACD-9A42-0DEFED04E85B}" type="datetimeFigureOut">
              <a:rPr lang="hr-HR" smtClean="0"/>
              <a:pPr/>
              <a:t>15.2.2022.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="" xmlns:a16="http://schemas.microsoft.com/office/drawing/2014/main" id="{1A58F2BC-D5C8-49ED-8FB4-D39D29C814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="" xmlns:a16="http://schemas.microsoft.com/office/drawing/2014/main" id="{71F7A62B-11DC-4C81-A486-6B7004460F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01FEBB-520E-4B38-8A41-A294780F0C44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="" xmlns:p14="http://schemas.microsoft.com/office/powerpoint/2010/main" val="32454240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=""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bookwidgets.com/play/WCBBYW7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1.mp3"/><Relationship Id="rId6" Type="http://schemas.microsoft.com/office/2007/relationships/media" Target="../media/media1.mp3"/><Relationship Id="rId5" Type="http://schemas.openxmlformats.org/officeDocument/2006/relationships/image" Target="../media/image7.png"/><Relationship Id="rId4" Type="http://schemas.openxmlformats.org/officeDocument/2006/relationships/hyperlink" Target="https://www.e-sfera.hr/dodatni-digitalni-sadrzaji/b26dd917-70c6-4352-992a-124f5f390314/assets/audio/25_unit_6__lesson_5__exercise_2_3.mp3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hyperlink" Target="https://www.e-sfera.hr/dodatni-digitalni-sadrzaji/ad6bdda6-8715-4891-97c7-fc25b9bcab20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hyperlink" Target="https://www.e-sfera.hr/dodatni-digitalni-sadrzaji/b26dd917-70c6-4352-992a-124f5f390314/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 bright="70000" contrast="-70000"/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="" xmlns:a16="http://schemas.microsoft.com/office/drawing/2014/main" id="{B16DF7CC-7E41-46FD-AD7B-E6616659F8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29123" y="1668935"/>
            <a:ext cx="8643937" cy="2387600"/>
          </a:xfrm>
        </p:spPr>
        <p:txBody>
          <a:bodyPr>
            <a:normAutofit/>
          </a:bodyPr>
          <a:lstStyle/>
          <a:p>
            <a:pPr algn="r"/>
            <a:r>
              <a:rPr lang="hr-HR" sz="4400" b="1" dirty="0">
                <a:solidFill>
                  <a:schemeClr val="accent2"/>
                </a:solidFill>
                <a:latin typeface="+mn-lt"/>
                <a:ea typeface="Cambria" panose="02040503050406030204" pitchFamily="18" charset="0"/>
              </a:rPr>
              <a:t>UNIT 6; </a:t>
            </a:r>
            <a:br>
              <a:rPr lang="hr-HR" sz="4400" b="1" dirty="0">
                <a:solidFill>
                  <a:schemeClr val="accent2"/>
                </a:solidFill>
                <a:latin typeface="+mn-lt"/>
                <a:ea typeface="Cambria" panose="02040503050406030204" pitchFamily="18" charset="0"/>
              </a:rPr>
            </a:br>
            <a:r>
              <a:rPr lang="hr-HR" sz="4400" b="1" u="sng" dirty="0" err="1">
                <a:solidFill>
                  <a:schemeClr val="accent2"/>
                </a:solidFill>
                <a:latin typeface="+mn-lt"/>
                <a:ea typeface="Cambria" panose="02040503050406030204" pitchFamily="18" charset="0"/>
              </a:rPr>
              <a:t>Lend</a:t>
            </a:r>
            <a:r>
              <a:rPr lang="hr-HR" sz="4400" b="1" u="sng" dirty="0">
                <a:solidFill>
                  <a:schemeClr val="accent2"/>
                </a:solidFill>
                <a:latin typeface="+mn-lt"/>
                <a:ea typeface="Cambria" panose="02040503050406030204" pitchFamily="18" charset="0"/>
              </a:rPr>
              <a:t> me </a:t>
            </a:r>
            <a:r>
              <a:rPr lang="hr-HR" sz="4400" b="1" u="sng" dirty="0" err="1">
                <a:solidFill>
                  <a:schemeClr val="accent2"/>
                </a:solidFill>
                <a:latin typeface="+mn-lt"/>
                <a:ea typeface="Cambria" panose="02040503050406030204" pitchFamily="18" charset="0"/>
              </a:rPr>
              <a:t>your</a:t>
            </a:r>
            <a:r>
              <a:rPr lang="hr-HR" sz="4400" b="1" u="sng" dirty="0">
                <a:solidFill>
                  <a:schemeClr val="accent2"/>
                </a:solidFill>
                <a:latin typeface="+mn-lt"/>
                <a:ea typeface="Cambria" panose="02040503050406030204" pitchFamily="18" charset="0"/>
              </a:rPr>
              <a:t> </a:t>
            </a:r>
            <a:r>
              <a:rPr lang="hr-HR" sz="4400" b="1" u="sng" dirty="0" err="1">
                <a:solidFill>
                  <a:schemeClr val="accent2"/>
                </a:solidFill>
                <a:latin typeface="+mn-lt"/>
                <a:ea typeface="Cambria" panose="02040503050406030204" pitchFamily="18" charset="0"/>
              </a:rPr>
              <a:t>ear</a:t>
            </a:r>
            <a:endParaRPr lang="hr-HR" sz="4400" b="1" u="sng" dirty="0">
              <a:solidFill>
                <a:schemeClr val="accent2"/>
              </a:solidFill>
              <a:latin typeface="+mn-lt"/>
              <a:ea typeface="Cambria" panose="02040503050406030204" pitchFamily="18" charset="0"/>
            </a:endParaRPr>
          </a:p>
        </p:txBody>
      </p:sp>
      <p:sp>
        <p:nvSpPr>
          <p:cNvPr id="3" name="Podnaslov 2">
            <a:extLst>
              <a:ext uri="{FF2B5EF4-FFF2-40B4-BE49-F238E27FC236}">
                <a16:creationId xmlns="" xmlns:a16="http://schemas.microsoft.com/office/drawing/2014/main" id="{1DEA2198-4687-4966-8D99-48F3FDF0BDE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27863" y="3675532"/>
            <a:ext cx="7545197" cy="1237798"/>
          </a:xfrm>
        </p:spPr>
        <p:txBody>
          <a:bodyPr anchor="ctr" anchorCtr="0">
            <a:normAutofit/>
          </a:bodyPr>
          <a:lstStyle/>
          <a:p>
            <a:pPr algn="r"/>
            <a:r>
              <a:rPr lang="hr-HR" sz="4400" i="1" dirty="0" err="1">
                <a:ea typeface="Cambria" panose="02040503050406030204" pitchFamily="18" charset="0"/>
                <a:cs typeface="+mj-cs"/>
              </a:rPr>
              <a:t>Lesson</a:t>
            </a:r>
            <a:r>
              <a:rPr lang="hr-HR" sz="4400" i="1" dirty="0">
                <a:ea typeface="Cambria" panose="02040503050406030204" pitchFamily="18" charset="0"/>
                <a:cs typeface="+mj-cs"/>
              </a:rPr>
              <a:t> 5; </a:t>
            </a:r>
            <a:r>
              <a:rPr lang="hr-HR" sz="4400" dirty="0" err="1">
                <a:ea typeface="Cambria" panose="02040503050406030204" pitchFamily="18" charset="0"/>
                <a:cs typeface="+mj-cs"/>
              </a:rPr>
              <a:t>Wanna</a:t>
            </a:r>
            <a:r>
              <a:rPr lang="hr-HR" sz="4400" dirty="0">
                <a:ea typeface="Cambria" panose="02040503050406030204" pitchFamily="18" charset="0"/>
                <a:cs typeface="+mj-cs"/>
              </a:rPr>
              <a:t> </a:t>
            </a:r>
            <a:r>
              <a:rPr lang="hr-HR" sz="4400" dirty="0" err="1">
                <a:ea typeface="Cambria" panose="02040503050406030204" pitchFamily="18" charset="0"/>
                <a:cs typeface="+mj-cs"/>
              </a:rPr>
              <a:t>know</a:t>
            </a:r>
            <a:r>
              <a:rPr lang="hr-HR" sz="4400" dirty="0">
                <a:ea typeface="Cambria" panose="02040503050406030204" pitchFamily="18" charset="0"/>
                <a:cs typeface="+mj-cs"/>
              </a:rPr>
              <a:t> </a:t>
            </a:r>
            <a:r>
              <a:rPr lang="hr-HR" sz="4400" dirty="0" err="1">
                <a:ea typeface="Cambria" panose="02040503050406030204" pitchFamily="18" charset="0"/>
                <a:cs typeface="+mj-cs"/>
              </a:rPr>
              <a:t>this</a:t>
            </a:r>
            <a:r>
              <a:rPr lang="hr-HR" sz="4400" dirty="0">
                <a:ea typeface="Cambria" panose="02040503050406030204" pitchFamily="18" charset="0"/>
                <a:cs typeface="+mj-cs"/>
              </a:rPr>
              <a:t>!</a:t>
            </a:r>
          </a:p>
        </p:txBody>
      </p:sp>
      <p:pic>
        <p:nvPicPr>
          <p:cNvPr id="4" name="Slika 3">
            <a:extLst>
              <a:ext uri="{FF2B5EF4-FFF2-40B4-BE49-F238E27FC236}">
                <a16:creationId xmlns="" xmlns:a16="http://schemas.microsoft.com/office/drawing/2014/main" id="{BBF4E359-F972-4AC7-A8E6-4578E918FA2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228" y="1265322"/>
            <a:ext cx="3112021" cy="4410000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="" xmlns:a16="http://schemas.microsoft.com/office/drawing/2014/main" id="{18265CAC-98F9-4759-8430-FB78BED8A423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309360" y="4581074"/>
            <a:ext cx="5882640" cy="109424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47355946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="" xmlns:a16="http://schemas.microsoft.com/office/drawing/2014/main" id="{1B2619D9-4F98-4A11-8FFE-57C7EB1F529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12772" y="1"/>
            <a:ext cx="4819204" cy="6868892"/>
          </a:xfrm>
          <a:prstGeom prst="rect">
            <a:avLst/>
          </a:prstGeom>
        </p:spPr>
      </p:pic>
      <p:sp>
        <p:nvSpPr>
          <p:cNvPr id="22" name="Rezervirano mjesto sadržaja 2">
            <a:extLst>
              <a:ext uri="{FF2B5EF4-FFF2-40B4-BE49-F238E27FC236}">
                <a16:creationId xmlns="" xmlns:a16="http://schemas.microsoft.com/office/drawing/2014/main" id="{3366DD22-1660-4B96-982C-4C327326E0FC}"/>
              </a:ext>
            </a:extLst>
          </p:cNvPr>
          <p:cNvSpPr txBox="1">
            <a:spLocks/>
          </p:cNvSpPr>
          <p:nvPr/>
        </p:nvSpPr>
        <p:spPr>
          <a:xfrm>
            <a:off x="4831976" y="331694"/>
            <a:ext cx="6893859" cy="65118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r-HR" sz="2000" i="1" dirty="0" smtClean="0"/>
              <a:t> </a:t>
            </a:r>
            <a:endParaRPr lang="hr-HR" sz="2000" i="1" dirty="0"/>
          </a:p>
        </p:txBody>
      </p:sp>
      <p:pic>
        <p:nvPicPr>
          <p:cNvPr id="5" name="Slika 4">
            <a:extLst>
              <a:ext uri="{FF2B5EF4-FFF2-40B4-BE49-F238E27FC236}">
                <a16:creationId xmlns="" xmlns:a16="http://schemas.microsoft.com/office/drawing/2014/main" id="{5A097636-93C0-44AD-9305-E3601ADCA55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1113803" y="2129707"/>
            <a:ext cx="10537094" cy="3601085"/>
          </a:xfrm>
          <a:prstGeom prst="rect">
            <a:avLst/>
          </a:prstGeom>
          <a:ln w="127000" cap="sq">
            <a:solidFill>
              <a:srgbClr val="C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14124357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zervirano mjesto sadržaja 2">
            <a:extLst>
              <a:ext uri="{FF2B5EF4-FFF2-40B4-BE49-F238E27FC236}">
                <a16:creationId xmlns="" xmlns:a16="http://schemas.microsoft.com/office/drawing/2014/main" id="{0256D9EB-C20B-45FA-9F3D-124012366C9E}"/>
              </a:ext>
            </a:extLst>
          </p:cNvPr>
          <p:cNvSpPr txBox="1">
            <a:spLocks/>
          </p:cNvSpPr>
          <p:nvPr/>
        </p:nvSpPr>
        <p:spPr>
          <a:xfrm>
            <a:off x="4839054" y="0"/>
            <a:ext cx="6911115" cy="1159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r-HR" sz="2000" b="1" dirty="0" err="1" smtClean="0"/>
              <a:t>Work</a:t>
            </a:r>
            <a:r>
              <a:rPr lang="hr-HR" sz="2000" b="1" dirty="0" err="1" smtClean="0"/>
              <a:t>book</a:t>
            </a:r>
            <a:r>
              <a:rPr lang="hr-HR" sz="2000" b="1" dirty="0"/>
              <a:t>, </a:t>
            </a:r>
            <a:r>
              <a:rPr lang="hr-HR" sz="2000" b="1" dirty="0" err="1"/>
              <a:t>page</a:t>
            </a:r>
            <a:r>
              <a:rPr lang="hr-HR" sz="2000" b="1" dirty="0"/>
              <a:t> 92.</a:t>
            </a:r>
            <a:br>
              <a:rPr lang="hr-HR" sz="2000" b="1" dirty="0"/>
            </a:br>
            <a:r>
              <a:rPr lang="hr-HR" sz="2000" b="1" dirty="0"/>
              <a:t/>
            </a:r>
            <a:br>
              <a:rPr lang="hr-HR" sz="2000" b="1" dirty="0"/>
            </a:br>
            <a:endParaRPr lang="hr-HR" sz="2000" i="1" dirty="0"/>
          </a:p>
        </p:txBody>
      </p:sp>
      <p:sp>
        <p:nvSpPr>
          <p:cNvPr id="6" name="Rezervirano mjesto sadržaja 2">
            <a:extLst>
              <a:ext uri="{FF2B5EF4-FFF2-40B4-BE49-F238E27FC236}">
                <a16:creationId xmlns="" xmlns:a16="http://schemas.microsoft.com/office/drawing/2014/main" id="{010AB125-9086-4261-98B4-FC5A0801347C}"/>
              </a:ext>
            </a:extLst>
          </p:cNvPr>
          <p:cNvSpPr txBox="1">
            <a:spLocks/>
          </p:cNvSpPr>
          <p:nvPr/>
        </p:nvSpPr>
        <p:spPr>
          <a:xfrm>
            <a:off x="8777070" y="1972234"/>
            <a:ext cx="3414749" cy="50919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hr-HR" sz="2000" b="1" i="1" dirty="0"/>
          </a:p>
        </p:txBody>
      </p:sp>
      <p:pic>
        <p:nvPicPr>
          <p:cNvPr id="4" name="Slika 3">
            <a:extLst>
              <a:ext uri="{FF2B5EF4-FFF2-40B4-BE49-F238E27FC236}">
                <a16:creationId xmlns="" xmlns:a16="http://schemas.microsoft.com/office/drawing/2014/main" id="{1B2619D9-4F98-4A11-8FFE-57C7EB1F529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15538" y="9653"/>
            <a:ext cx="4806214" cy="6838693"/>
          </a:xfrm>
          <a:prstGeom prst="rect">
            <a:avLst/>
          </a:prstGeom>
        </p:spPr>
      </p:pic>
      <p:pic>
        <p:nvPicPr>
          <p:cNvPr id="2" name="Slika 1">
            <a:extLst>
              <a:ext uri="{FF2B5EF4-FFF2-40B4-BE49-F238E27FC236}">
                <a16:creationId xmlns="" xmlns:a16="http://schemas.microsoft.com/office/drawing/2014/main" id="{79AB126F-5218-4223-8FB3-6BD5D18FF2B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1243841" y="451113"/>
            <a:ext cx="8461530" cy="6562162"/>
          </a:xfrm>
          <a:prstGeom prst="rect">
            <a:avLst/>
          </a:prstGeom>
          <a:ln w="127000" cap="sq">
            <a:solidFill>
              <a:srgbClr val="C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11519699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6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="" xmlns:a16="http://schemas.microsoft.com/office/drawing/2014/main" id="{1B2619D9-4F98-4A11-8FFE-57C7EB1F529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0" y="13011"/>
            <a:ext cx="4816880" cy="6835835"/>
          </a:xfrm>
          <a:prstGeom prst="rect">
            <a:avLst/>
          </a:prstGeom>
        </p:spPr>
      </p:pic>
      <p:pic>
        <p:nvPicPr>
          <p:cNvPr id="16" name="Slika 15">
            <a:extLst>
              <a:ext uri="{FF2B5EF4-FFF2-40B4-BE49-F238E27FC236}">
                <a16:creationId xmlns="" xmlns:a16="http://schemas.microsoft.com/office/drawing/2014/main" id="{6FFE24D0-388A-4689-99F2-3E56360F9FD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985684" y="731554"/>
            <a:ext cx="10824841" cy="4951950"/>
          </a:xfrm>
          <a:prstGeom prst="rect">
            <a:avLst/>
          </a:prstGeom>
          <a:ln w="127000" cap="sq">
            <a:solidFill>
              <a:srgbClr val="C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3726638256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="" xmlns:a16="http://schemas.microsoft.com/office/drawing/2014/main" id="{1B2619D9-4F98-4A11-8FFE-57C7EB1F529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3050" y="12199"/>
            <a:ext cx="4818282" cy="6837081"/>
          </a:xfrm>
          <a:prstGeom prst="rect">
            <a:avLst/>
          </a:prstGeom>
        </p:spPr>
      </p:pic>
      <p:sp>
        <p:nvSpPr>
          <p:cNvPr id="6" name="Rezervirano mjesto sadržaja 2">
            <a:extLst>
              <a:ext uri="{FF2B5EF4-FFF2-40B4-BE49-F238E27FC236}">
                <a16:creationId xmlns="" xmlns:a16="http://schemas.microsoft.com/office/drawing/2014/main" id="{010AB125-9086-4261-98B4-FC5A0801347C}"/>
              </a:ext>
            </a:extLst>
          </p:cNvPr>
          <p:cNvSpPr txBox="1">
            <a:spLocks/>
          </p:cNvSpPr>
          <p:nvPr/>
        </p:nvSpPr>
        <p:spPr>
          <a:xfrm>
            <a:off x="4821332" y="12199"/>
            <a:ext cx="7367618" cy="5698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hr-HR" sz="2000" i="1" dirty="0"/>
          </a:p>
        </p:txBody>
      </p:sp>
      <p:pic>
        <p:nvPicPr>
          <p:cNvPr id="2" name="Slika 1">
            <a:extLst>
              <a:ext uri="{FF2B5EF4-FFF2-40B4-BE49-F238E27FC236}">
                <a16:creationId xmlns="" xmlns:a16="http://schemas.microsoft.com/office/drawing/2014/main" id="{B69E1C10-ACFD-49C4-B019-6B92ED78F8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1251845" y="778857"/>
            <a:ext cx="10639427" cy="4527089"/>
          </a:xfrm>
          <a:prstGeom prst="rect">
            <a:avLst/>
          </a:prstGeom>
          <a:ln w="127000" cap="sq">
            <a:solidFill>
              <a:srgbClr val="C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5" name="Rezervirano mjesto sadržaja 2">
            <a:extLst>
              <a:ext uri="{FF2B5EF4-FFF2-40B4-BE49-F238E27FC236}">
                <a16:creationId xmlns="" xmlns:a16="http://schemas.microsoft.com/office/drawing/2014/main" id="{DC7655FB-CA03-4DCA-A436-D648503E1B7D}"/>
              </a:ext>
            </a:extLst>
          </p:cNvPr>
          <p:cNvSpPr txBox="1">
            <a:spLocks/>
          </p:cNvSpPr>
          <p:nvPr/>
        </p:nvSpPr>
        <p:spPr>
          <a:xfrm>
            <a:off x="4858539" y="5753310"/>
            <a:ext cx="7333461" cy="9798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r-HR" sz="2000" b="1" dirty="0" err="1"/>
              <a:t>Check</a:t>
            </a:r>
            <a:r>
              <a:rPr lang="hr-HR" sz="2000" b="1" dirty="0"/>
              <a:t> </a:t>
            </a:r>
            <a:r>
              <a:rPr lang="hr-HR" sz="2000" b="1" dirty="0" err="1"/>
              <a:t>what</a:t>
            </a:r>
            <a:r>
              <a:rPr lang="hr-HR" sz="2000" b="1" dirty="0"/>
              <a:t> </a:t>
            </a:r>
            <a:r>
              <a:rPr lang="hr-HR" sz="2000" b="1" dirty="0" err="1"/>
              <a:t>you</a:t>
            </a:r>
            <a:r>
              <a:rPr lang="hr-HR" sz="2000" b="1" dirty="0"/>
              <a:t> </a:t>
            </a:r>
            <a:r>
              <a:rPr lang="hr-HR" sz="2000" b="1" dirty="0" err="1"/>
              <a:t>have</a:t>
            </a:r>
            <a:r>
              <a:rPr lang="hr-HR" sz="2000" b="1" dirty="0"/>
              <a:t> </a:t>
            </a:r>
            <a:r>
              <a:rPr lang="hr-HR" sz="2000" b="1" dirty="0" err="1"/>
              <a:t>learnt</a:t>
            </a:r>
            <a:r>
              <a:rPr lang="hr-HR" sz="2000" b="1" dirty="0"/>
              <a:t>. </a:t>
            </a:r>
            <a:r>
              <a:rPr lang="hr-HR" sz="2000" i="1" dirty="0" smtClean="0">
                <a:hlinkClick r:id="rId4"/>
              </a:rPr>
              <a:t>https</a:t>
            </a:r>
            <a:r>
              <a:rPr lang="hr-HR" sz="2000" i="1" dirty="0">
                <a:hlinkClick r:id="rId4"/>
              </a:rPr>
              <a:t>://www.bookwidgets.com/play/WCBBYW7</a:t>
            </a:r>
            <a:endParaRPr lang="hr-HR" sz="2000" i="1" dirty="0"/>
          </a:p>
          <a:p>
            <a:pPr marL="0" indent="0">
              <a:buNone/>
            </a:pPr>
            <a:endParaRPr lang="hr-HR" sz="2000" i="1" dirty="0"/>
          </a:p>
        </p:txBody>
      </p:sp>
    </p:spTree>
    <p:extLst>
      <p:ext uri="{BB962C8B-B14F-4D97-AF65-F5344CB8AC3E}">
        <p14:creationId xmlns="" xmlns:p14="http://schemas.microsoft.com/office/powerpoint/2010/main" val="118580319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  <p:bldP spid="5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="" xmlns:a16="http://schemas.microsoft.com/office/drawing/2014/main" id="{1B2619D9-4F98-4A11-8FFE-57C7EB1F529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3050" y="12199"/>
            <a:ext cx="4818282" cy="6837081"/>
          </a:xfrm>
          <a:prstGeom prst="rect">
            <a:avLst/>
          </a:prstGeom>
        </p:spPr>
      </p:pic>
      <p:sp>
        <p:nvSpPr>
          <p:cNvPr id="6" name="Rezervirano mjesto sadržaja 2">
            <a:extLst>
              <a:ext uri="{FF2B5EF4-FFF2-40B4-BE49-F238E27FC236}">
                <a16:creationId xmlns="" xmlns:a16="http://schemas.microsoft.com/office/drawing/2014/main" id="{010AB125-9086-4261-98B4-FC5A0801347C}"/>
              </a:ext>
            </a:extLst>
          </p:cNvPr>
          <p:cNvSpPr txBox="1">
            <a:spLocks/>
          </p:cNvSpPr>
          <p:nvPr/>
        </p:nvSpPr>
        <p:spPr>
          <a:xfrm>
            <a:off x="4821332" y="0"/>
            <a:ext cx="7367618" cy="57105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hr-HR" sz="2000" i="1" dirty="0"/>
          </a:p>
        </p:txBody>
      </p:sp>
      <p:pic>
        <p:nvPicPr>
          <p:cNvPr id="2" name="Slika 1">
            <a:extLst>
              <a:ext uri="{FF2B5EF4-FFF2-40B4-BE49-F238E27FC236}">
                <a16:creationId xmlns="" xmlns:a16="http://schemas.microsoft.com/office/drawing/2014/main" id="{B69E1C10-ACFD-49C4-B019-6B92ED78F8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518851" y="1051408"/>
            <a:ext cx="11527357" cy="4890393"/>
          </a:xfrm>
          <a:prstGeom prst="rect">
            <a:avLst/>
          </a:prstGeom>
          <a:ln w="127000" cap="sq">
            <a:solidFill>
              <a:srgbClr val="C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381672937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zervirano mjesto sadržaja 2">
            <a:extLst>
              <a:ext uri="{FF2B5EF4-FFF2-40B4-BE49-F238E27FC236}">
                <a16:creationId xmlns="" xmlns:a16="http://schemas.microsoft.com/office/drawing/2014/main" id="{0256D9EB-C20B-45FA-9F3D-124012366C9E}"/>
              </a:ext>
            </a:extLst>
          </p:cNvPr>
          <p:cNvSpPr txBox="1">
            <a:spLocks/>
          </p:cNvSpPr>
          <p:nvPr/>
        </p:nvSpPr>
        <p:spPr>
          <a:xfrm>
            <a:off x="4839054" y="0"/>
            <a:ext cx="6911115" cy="1159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hr-HR" sz="2000" i="1" dirty="0"/>
          </a:p>
        </p:txBody>
      </p:sp>
      <p:pic>
        <p:nvPicPr>
          <p:cNvPr id="4" name="Slika 3">
            <a:extLst>
              <a:ext uri="{FF2B5EF4-FFF2-40B4-BE49-F238E27FC236}">
                <a16:creationId xmlns="" xmlns:a16="http://schemas.microsoft.com/office/drawing/2014/main" id="{1B2619D9-4F98-4A11-8FFE-57C7EB1F529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12534" y="0"/>
            <a:ext cx="4795024" cy="6858000"/>
          </a:xfrm>
          <a:prstGeom prst="rect">
            <a:avLst/>
          </a:prstGeom>
        </p:spPr>
      </p:pic>
      <p:pic>
        <p:nvPicPr>
          <p:cNvPr id="2" name="Slika 1">
            <a:extLst>
              <a:ext uri="{FF2B5EF4-FFF2-40B4-BE49-F238E27FC236}">
                <a16:creationId xmlns="" xmlns:a16="http://schemas.microsoft.com/office/drawing/2014/main" id="{79AB126F-5218-4223-8FB3-6BD5D18FF2B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862720" y="1611880"/>
            <a:ext cx="10466560" cy="4502055"/>
          </a:xfrm>
          <a:prstGeom prst="rect">
            <a:avLst/>
          </a:prstGeom>
          <a:ln w="127000" cap="sq">
            <a:solidFill>
              <a:srgbClr val="C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102306553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="" xmlns:a16="http://schemas.microsoft.com/office/drawing/2014/main" id="{1B2619D9-4F98-4A11-8FFE-57C7EB1F529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12198" y="0"/>
            <a:ext cx="4799986" cy="6861479"/>
          </a:xfrm>
          <a:prstGeom prst="rect">
            <a:avLst/>
          </a:prstGeom>
        </p:spPr>
      </p:pic>
      <p:sp>
        <p:nvSpPr>
          <p:cNvPr id="6" name="Rezervirano mjesto sadržaja 2">
            <a:extLst>
              <a:ext uri="{FF2B5EF4-FFF2-40B4-BE49-F238E27FC236}">
                <a16:creationId xmlns="" xmlns:a16="http://schemas.microsoft.com/office/drawing/2014/main" id="{010AB125-9086-4261-98B4-FC5A0801347C}"/>
              </a:ext>
            </a:extLst>
          </p:cNvPr>
          <p:cNvSpPr txBox="1">
            <a:spLocks/>
          </p:cNvSpPr>
          <p:nvPr/>
        </p:nvSpPr>
        <p:spPr>
          <a:xfrm>
            <a:off x="5039366" y="188260"/>
            <a:ext cx="7152634" cy="24383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r-HR" sz="2000" i="1" dirty="0"/>
              <a:t/>
            </a:r>
            <a:br>
              <a:rPr lang="hr-HR" sz="2000" i="1" dirty="0"/>
            </a:br>
            <a:r>
              <a:rPr lang="hr-HR" sz="2000" i="1" dirty="0">
                <a:hlinkClick r:id="rId4"/>
              </a:rPr>
              <a:t>https://www.e-sfera.hr/dodatni-digitalni-sadrzaji/b26dd917-70c6-4352-992a-124f5f390314/assets/audio/25_unit_6__lesson_5__exercise_2_3.mp3</a:t>
            </a:r>
            <a:endParaRPr lang="hr-HR" sz="2000" i="1" dirty="0"/>
          </a:p>
          <a:p>
            <a:pPr marL="0" indent="0">
              <a:buNone/>
            </a:pPr>
            <a:endParaRPr lang="hr-HR" sz="2000" i="1" dirty="0"/>
          </a:p>
        </p:txBody>
      </p:sp>
      <p:pic>
        <p:nvPicPr>
          <p:cNvPr id="2" name="Slika 1">
            <a:extLst>
              <a:ext uri="{FF2B5EF4-FFF2-40B4-BE49-F238E27FC236}">
                <a16:creationId xmlns="" xmlns:a16="http://schemas.microsoft.com/office/drawing/2014/main" id="{B69E1C10-ACFD-49C4-B019-6B92ED78F85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148801" y="375129"/>
            <a:ext cx="4753962" cy="2170847"/>
          </a:xfrm>
          <a:prstGeom prst="rect">
            <a:avLst/>
          </a:prstGeom>
          <a:ln w="127000" cap="sq">
            <a:solidFill>
              <a:srgbClr val="C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3" name="27_Wanna_know_this_SB_p_100_ex_01">
            <a:hlinkClick r:id="" action="ppaction://media"/>
            <a:extLst>
              <a:ext uri="{FF2B5EF4-FFF2-40B4-BE49-F238E27FC236}">
                <a16:creationId xmlns="" xmlns:a16="http://schemas.microsoft.com/office/drawing/2014/main" id="{4725F1D1-88AB-45AB-BF70-BB4B449843F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="" xmlns:p14="http://schemas.microsoft.com/office/powerpoint/2010/main" r:embed="rId6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11555836" y="1777067"/>
            <a:ext cx="487363" cy="487363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="" xmlns:a16="http://schemas.microsoft.com/office/drawing/2014/main" id="{6614F215-A6DB-470A-9AEF-6C99D4187D00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48801" y="3316942"/>
            <a:ext cx="5642067" cy="2958645"/>
          </a:xfrm>
          <a:prstGeom prst="rect">
            <a:avLst/>
          </a:prstGeom>
          <a:ln w="127000" cap="sq">
            <a:solidFill>
              <a:srgbClr val="C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8" name="Rezervirano mjesto sadržaja 2">
            <a:extLst>
              <a:ext uri="{FF2B5EF4-FFF2-40B4-BE49-F238E27FC236}">
                <a16:creationId xmlns="" xmlns:a16="http://schemas.microsoft.com/office/drawing/2014/main" id="{4FD827EF-DFCE-43D4-B4A6-20EDBA3E7289}"/>
              </a:ext>
            </a:extLst>
          </p:cNvPr>
          <p:cNvSpPr txBox="1">
            <a:spLocks/>
          </p:cNvSpPr>
          <p:nvPr/>
        </p:nvSpPr>
        <p:spPr>
          <a:xfrm>
            <a:off x="841042" y="1407459"/>
            <a:ext cx="779244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1800" i="1" dirty="0">
                <a:solidFill>
                  <a:srgbClr val="FF0000"/>
                </a:solidFill>
              </a:rPr>
              <a:t>F</a:t>
            </a:r>
          </a:p>
        </p:txBody>
      </p:sp>
      <p:sp>
        <p:nvSpPr>
          <p:cNvPr id="9" name="Rezervirano mjesto sadržaja 2">
            <a:extLst>
              <a:ext uri="{FF2B5EF4-FFF2-40B4-BE49-F238E27FC236}">
                <a16:creationId xmlns="" xmlns:a16="http://schemas.microsoft.com/office/drawing/2014/main" id="{00B03EFA-A4D3-4F6E-85D1-C589206F69EE}"/>
              </a:ext>
            </a:extLst>
          </p:cNvPr>
          <p:cNvSpPr txBox="1">
            <a:spLocks/>
          </p:cNvSpPr>
          <p:nvPr/>
        </p:nvSpPr>
        <p:spPr>
          <a:xfrm>
            <a:off x="3485632" y="1664978"/>
            <a:ext cx="779244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1800" i="1" dirty="0">
                <a:solidFill>
                  <a:srgbClr val="FF0000"/>
                </a:solidFill>
              </a:rPr>
              <a:t>T</a:t>
            </a:r>
          </a:p>
        </p:txBody>
      </p:sp>
      <p:sp>
        <p:nvSpPr>
          <p:cNvPr id="10" name="Rezervirano mjesto sadržaja 2">
            <a:extLst>
              <a:ext uri="{FF2B5EF4-FFF2-40B4-BE49-F238E27FC236}">
                <a16:creationId xmlns="" xmlns:a16="http://schemas.microsoft.com/office/drawing/2014/main" id="{8B13F59E-32F6-4E66-9FFE-8774A0E762AE}"/>
              </a:ext>
            </a:extLst>
          </p:cNvPr>
          <p:cNvSpPr txBox="1">
            <a:spLocks/>
          </p:cNvSpPr>
          <p:nvPr/>
        </p:nvSpPr>
        <p:spPr>
          <a:xfrm>
            <a:off x="3779187" y="1904567"/>
            <a:ext cx="779244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1800" i="1" dirty="0">
                <a:solidFill>
                  <a:srgbClr val="FF0000"/>
                </a:solidFill>
              </a:rPr>
              <a:t>T</a:t>
            </a:r>
          </a:p>
        </p:txBody>
      </p:sp>
      <p:sp>
        <p:nvSpPr>
          <p:cNvPr id="11" name="Rezervirano mjesto sadržaja 2">
            <a:extLst>
              <a:ext uri="{FF2B5EF4-FFF2-40B4-BE49-F238E27FC236}">
                <a16:creationId xmlns="" xmlns:a16="http://schemas.microsoft.com/office/drawing/2014/main" id="{76C183D9-77AC-49B2-9FF7-EBA6EFA97A52}"/>
              </a:ext>
            </a:extLst>
          </p:cNvPr>
          <p:cNvSpPr txBox="1">
            <a:spLocks/>
          </p:cNvSpPr>
          <p:nvPr/>
        </p:nvSpPr>
        <p:spPr>
          <a:xfrm>
            <a:off x="4333134" y="2149935"/>
            <a:ext cx="779244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1800" i="1" dirty="0">
                <a:solidFill>
                  <a:srgbClr val="FF0000"/>
                </a:solidFill>
              </a:rPr>
              <a:t>F</a:t>
            </a:r>
          </a:p>
        </p:txBody>
      </p:sp>
      <p:sp>
        <p:nvSpPr>
          <p:cNvPr id="12" name="Rezervirano mjesto sadržaja 2">
            <a:extLst>
              <a:ext uri="{FF2B5EF4-FFF2-40B4-BE49-F238E27FC236}">
                <a16:creationId xmlns="" xmlns:a16="http://schemas.microsoft.com/office/drawing/2014/main" id="{3620CD48-294D-4E43-A816-B62E84618A05}"/>
              </a:ext>
            </a:extLst>
          </p:cNvPr>
          <p:cNvSpPr txBox="1">
            <a:spLocks/>
          </p:cNvSpPr>
          <p:nvPr/>
        </p:nvSpPr>
        <p:spPr>
          <a:xfrm>
            <a:off x="5927471" y="3182472"/>
            <a:ext cx="6115728" cy="34872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r-HR" sz="2000" i="1" dirty="0"/>
              <a:t/>
            </a:r>
            <a:br>
              <a:rPr lang="hr-HR" sz="2000" i="1" dirty="0"/>
            </a:br>
            <a:r>
              <a:rPr lang="hr-HR" sz="2000" i="1" dirty="0">
                <a:hlinkClick r:id="rId4"/>
              </a:rPr>
              <a:t>https://www.e-sfera.hr/dodatni-digitalni-sadrzaji/b26dd917-70c6-4352-992a-124f5f390314/assets/audio/25_unit_6__lesson_5__exercise_2_3.mp3</a:t>
            </a:r>
            <a:endParaRPr lang="hr-HR" sz="2000" i="1" dirty="0"/>
          </a:p>
          <a:p>
            <a:pPr marL="0" indent="0">
              <a:buNone/>
            </a:pPr>
            <a:endParaRPr lang="hr-HR" sz="2000" i="1" dirty="0"/>
          </a:p>
        </p:txBody>
      </p:sp>
      <p:pic>
        <p:nvPicPr>
          <p:cNvPr id="13" name="27_Wanna_know_this_SB_p_100_ex_01">
            <a:hlinkClick r:id="" action="ppaction://media"/>
            <a:extLst>
              <a:ext uri="{FF2B5EF4-FFF2-40B4-BE49-F238E27FC236}">
                <a16:creationId xmlns="" xmlns:a16="http://schemas.microsoft.com/office/drawing/2014/main" id="{67BA86FE-547B-4FC1-A859-62E12089186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="" xmlns:p14="http://schemas.microsoft.com/office/powerpoint/2010/main" r:embed="rId6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11555836" y="513350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09485479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5770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5770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6" grpId="0" uiExpand="1" build="p"/>
      <p:bldP spid="8" grpId="0"/>
      <p:bldP spid="9" grpId="0"/>
      <p:bldP spid="10" grpId="0"/>
      <p:bldP spid="11" grpId="0"/>
      <p:bldP spid="12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="" xmlns:a16="http://schemas.microsoft.com/office/drawing/2014/main" id="{1B2619D9-4F98-4A11-8FFE-57C7EB1F529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2793" y="0"/>
            <a:ext cx="4793291" cy="6857999"/>
          </a:xfrm>
          <a:prstGeom prst="rect">
            <a:avLst/>
          </a:prstGeom>
        </p:spPr>
      </p:pic>
      <p:sp>
        <p:nvSpPr>
          <p:cNvPr id="26" name="Rezervirano mjesto sadržaja 2">
            <a:extLst>
              <a:ext uri="{FF2B5EF4-FFF2-40B4-BE49-F238E27FC236}">
                <a16:creationId xmlns="" xmlns:a16="http://schemas.microsoft.com/office/drawing/2014/main" id="{18D82BDB-F54C-46C6-B586-9C1FA95A5370}"/>
              </a:ext>
            </a:extLst>
          </p:cNvPr>
          <p:cNvSpPr txBox="1">
            <a:spLocks/>
          </p:cNvSpPr>
          <p:nvPr/>
        </p:nvSpPr>
        <p:spPr>
          <a:xfrm>
            <a:off x="4796084" y="439271"/>
            <a:ext cx="7395916" cy="6858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hr-HR" sz="2000" i="1" dirty="0"/>
          </a:p>
          <a:p>
            <a:pPr marL="0" indent="0">
              <a:buNone/>
            </a:pPr>
            <a:endParaRPr lang="hr-HR" sz="2000" i="1" dirty="0"/>
          </a:p>
          <a:p>
            <a:pPr marL="0" indent="0">
              <a:buNone/>
            </a:pPr>
            <a:endParaRPr lang="hr-HR" sz="2000" i="1" dirty="0"/>
          </a:p>
          <a:p>
            <a:pPr marL="0" indent="0">
              <a:buNone/>
            </a:pPr>
            <a:endParaRPr lang="hr-HR" sz="2000" i="1" dirty="0"/>
          </a:p>
          <a:p>
            <a:pPr marL="0" indent="0">
              <a:buNone/>
            </a:pPr>
            <a:endParaRPr lang="hr-HR" sz="2000" i="1" dirty="0"/>
          </a:p>
          <a:p>
            <a:pPr marL="0" indent="0">
              <a:buNone/>
            </a:pPr>
            <a:endParaRPr lang="hr-HR" sz="2000" i="1" dirty="0"/>
          </a:p>
          <a:p>
            <a:pPr marL="0" indent="0">
              <a:buNone/>
            </a:pPr>
            <a:endParaRPr lang="hr-HR" sz="2000" i="1" dirty="0"/>
          </a:p>
          <a:p>
            <a:pPr marL="0" indent="0">
              <a:buNone/>
            </a:pPr>
            <a:endParaRPr lang="hr-HR" sz="2000" i="1" dirty="0"/>
          </a:p>
          <a:p>
            <a:pPr marL="0" indent="0">
              <a:buNone/>
            </a:pPr>
            <a:endParaRPr lang="hr-HR" sz="2000" i="1" dirty="0"/>
          </a:p>
        </p:txBody>
      </p:sp>
      <p:pic>
        <p:nvPicPr>
          <p:cNvPr id="28" name="Slika 27">
            <a:extLst>
              <a:ext uri="{FF2B5EF4-FFF2-40B4-BE49-F238E27FC236}">
                <a16:creationId xmlns="" xmlns:a16="http://schemas.microsoft.com/office/drawing/2014/main" id="{8A17EEA3-FF03-42E3-A77C-3FEBAAC01A0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5554531" y="376464"/>
            <a:ext cx="4453231" cy="3348002"/>
          </a:xfrm>
          <a:prstGeom prst="rect">
            <a:avLst/>
          </a:prstGeom>
          <a:ln w="127000" cap="sq">
            <a:solidFill>
              <a:srgbClr val="C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179236649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zervirano mjesto sadržaja 2">
            <a:extLst>
              <a:ext uri="{FF2B5EF4-FFF2-40B4-BE49-F238E27FC236}">
                <a16:creationId xmlns="" xmlns:a16="http://schemas.microsoft.com/office/drawing/2014/main" id="{0256D9EB-C20B-45FA-9F3D-124012366C9E}"/>
              </a:ext>
            </a:extLst>
          </p:cNvPr>
          <p:cNvSpPr txBox="1">
            <a:spLocks/>
          </p:cNvSpPr>
          <p:nvPr/>
        </p:nvSpPr>
        <p:spPr>
          <a:xfrm>
            <a:off x="4839054" y="0"/>
            <a:ext cx="6911115" cy="1159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r-HR" sz="2000" b="1" dirty="0" err="1" smtClean="0"/>
              <a:t>Workbook</a:t>
            </a:r>
            <a:r>
              <a:rPr lang="hr-HR" sz="2000" b="1" dirty="0"/>
              <a:t>, </a:t>
            </a:r>
            <a:r>
              <a:rPr lang="hr-HR" sz="2000" b="1" dirty="0" err="1"/>
              <a:t>page</a:t>
            </a:r>
            <a:r>
              <a:rPr lang="hr-HR" sz="2000" b="1" dirty="0"/>
              <a:t> 92.</a:t>
            </a:r>
            <a:br>
              <a:rPr lang="hr-HR" sz="2000" b="1" dirty="0"/>
            </a:br>
            <a:r>
              <a:rPr lang="hr-HR" sz="2000" b="1" dirty="0"/>
              <a:t/>
            </a:r>
            <a:br>
              <a:rPr lang="hr-HR" sz="2000" b="1" dirty="0"/>
            </a:br>
            <a:endParaRPr lang="hr-HR" sz="2000" i="1" dirty="0"/>
          </a:p>
        </p:txBody>
      </p:sp>
      <p:sp>
        <p:nvSpPr>
          <p:cNvPr id="6" name="Rezervirano mjesto sadržaja 2">
            <a:extLst>
              <a:ext uri="{FF2B5EF4-FFF2-40B4-BE49-F238E27FC236}">
                <a16:creationId xmlns="" xmlns:a16="http://schemas.microsoft.com/office/drawing/2014/main" id="{010AB125-9086-4261-98B4-FC5A0801347C}"/>
              </a:ext>
            </a:extLst>
          </p:cNvPr>
          <p:cNvSpPr txBox="1">
            <a:spLocks/>
          </p:cNvSpPr>
          <p:nvPr/>
        </p:nvSpPr>
        <p:spPr>
          <a:xfrm>
            <a:off x="4839054" y="502024"/>
            <a:ext cx="7352765" cy="65621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r-HR" sz="2000" b="1" dirty="0"/>
              <a:t/>
            </a:r>
            <a:br>
              <a:rPr lang="hr-HR" sz="2000" b="1" dirty="0"/>
            </a:br>
            <a:r>
              <a:rPr lang="hr-HR" sz="2000" i="1" dirty="0" err="1" smtClean="0"/>
              <a:t>.</a:t>
            </a:r>
            <a:endParaRPr lang="hr-HR" sz="2000" b="1" i="1" dirty="0"/>
          </a:p>
        </p:txBody>
      </p:sp>
      <p:pic>
        <p:nvPicPr>
          <p:cNvPr id="4" name="Slika 3">
            <a:extLst>
              <a:ext uri="{FF2B5EF4-FFF2-40B4-BE49-F238E27FC236}">
                <a16:creationId xmlns="" xmlns:a16="http://schemas.microsoft.com/office/drawing/2014/main" id="{1B2619D9-4F98-4A11-8FFE-57C7EB1F529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15538" y="9653"/>
            <a:ext cx="4806214" cy="6838693"/>
          </a:xfrm>
          <a:prstGeom prst="rect">
            <a:avLst/>
          </a:prstGeom>
        </p:spPr>
      </p:pic>
      <p:pic>
        <p:nvPicPr>
          <p:cNvPr id="2" name="Slika 1">
            <a:extLst>
              <a:ext uri="{FF2B5EF4-FFF2-40B4-BE49-F238E27FC236}">
                <a16:creationId xmlns="" xmlns:a16="http://schemas.microsoft.com/office/drawing/2014/main" id="{79AB126F-5218-4223-8FB3-6BD5D18FF2B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1263391" y="1206031"/>
            <a:ext cx="10384911" cy="5154148"/>
          </a:xfrm>
          <a:prstGeom prst="rect">
            <a:avLst/>
          </a:prstGeom>
          <a:ln w="127000" cap="sq">
            <a:solidFill>
              <a:srgbClr val="C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8" name="Rezervirano mjesto sadržaja 2">
            <a:extLst>
              <a:ext uri="{FF2B5EF4-FFF2-40B4-BE49-F238E27FC236}">
                <a16:creationId xmlns="" xmlns:a16="http://schemas.microsoft.com/office/drawing/2014/main" id="{71CA6AF9-9F14-467C-97B2-F63B0AE5FEC8}"/>
              </a:ext>
            </a:extLst>
          </p:cNvPr>
          <p:cNvSpPr txBox="1">
            <a:spLocks/>
          </p:cNvSpPr>
          <p:nvPr/>
        </p:nvSpPr>
        <p:spPr>
          <a:xfrm>
            <a:off x="2241176" y="2256649"/>
            <a:ext cx="2330824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1800" i="1" dirty="0">
                <a:solidFill>
                  <a:srgbClr val="FF0000"/>
                </a:solidFill>
              </a:rPr>
              <a:t>figure</a:t>
            </a:r>
          </a:p>
        </p:txBody>
      </p:sp>
      <p:sp>
        <p:nvSpPr>
          <p:cNvPr id="9" name="Rezervirano mjesto sadržaja 2">
            <a:extLst>
              <a:ext uri="{FF2B5EF4-FFF2-40B4-BE49-F238E27FC236}">
                <a16:creationId xmlns="" xmlns:a16="http://schemas.microsoft.com/office/drawing/2014/main" id="{8D947DC2-0B18-45D6-B27B-FEEF68115504}"/>
              </a:ext>
            </a:extLst>
          </p:cNvPr>
          <p:cNvSpPr txBox="1">
            <a:spLocks/>
          </p:cNvSpPr>
          <p:nvPr/>
        </p:nvSpPr>
        <p:spPr>
          <a:xfrm>
            <a:off x="6382872" y="2744793"/>
            <a:ext cx="2330824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1800" i="1" dirty="0" err="1">
                <a:solidFill>
                  <a:srgbClr val="FF0000"/>
                </a:solidFill>
              </a:rPr>
              <a:t>facial</a:t>
            </a:r>
            <a:endParaRPr lang="hr-HR" sz="1800" i="1" dirty="0">
              <a:solidFill>
                <a:srgbClr val="FF0000"/>
              </a:solidFill>
            </a:endParaRPr>
          </a:p>
        </p:txBody>
      </p:sp>
      <p:sp>
        <p:nvSpPr>
          <p:cNvPr id="10" name="Rezervirano mjesto sadržaja 2">
            <a:extLst>
              <a:ext uri="{FF2B5EF4-FFF2-40B4-BE49-F238E27FC236}">
                <a16:creationId xmlns="" xmlns:a16="http://schemas.microsoft.com/office/drawing/2014/main" id="{CA7AA78B-8FBF-4825-8A3D-9A2D92A7B2B5}"/>
              </a:ext>
            </a:extLst>
          </p:cNvPr>
          <p:cNvSpPr txBox="1">
            <a:spLocks/>
          </p:cNvSpPr>
          <p:nvPr/>
        </p:nvSpPr>
        <p:spPr>
          <a:xfrm>
            <a:off x="2816477" y="3589204"/>
            <a:ext cx="2330824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1800" i="1" dirty="0" err="1">
                <a:solidFill>
                  <a:srgbClr val="FF0000"/>
                </a:solidFill>
              </a:rPr>
              <a:t>read</a:t>
            </a:r>
            <a:endParaRPr lang="hr-HR" sz="1800" i="1" dirty="0">
              <a:solidFill>
                <a:srgbClr val="FF0000"/>
              </a:solidFill>
            </a:endParaRPr>
          </a:p>
        </p:txBody>
      </p:sp>
      <p:sp>
        <p:nvSpPr>
          <p:cNvPr id="11" name="Rezervirano mjesto sadržaja 2">
            <a:extLst>
              <a:ext uri="{FF2B5EF4-FFF2-40B4-BE49-F238E27FC236}">
                <a16:creationId xmlns="" xmlns:a16="http://schemas.microsoft.com/office/drawing/2014/main" id="{FCE997BE-075D-44D4-B1D9-E0D9DF2F1E85}"/>
              </a:ext>
            </a:extLst>
          </p:cNvPr>
          <p:cNvSpPr txBox="1">
            <a:spLocks/>
          </p:cNvSpPr>
          <p:nvPr/>
        </p:nvSpPr>
        <p:spPr>
          <a:xfrm>
            <a:off x="4572000" y="4073307"/>
            <a:ext cx="2330824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1800" i="1" dirty="0" err="1">
                <a:solidFill>
                  <a:srgbClr val="FF0000"/>
                </a:solidFill>
              </a:rPr>
              <a:t>posture</a:t>
            </a:r>
            <a:endParaRPr lang="hr-HR" sz="1800" i="1" dirty="0">
              <a:solidFill>
                <a:srgbClr val="FF0000"/>
              </a:solidFill>
            </a:endParaRPr>
          </a:p>
        </p:txBody>
      </p:sp>
      <p:sp>
        <p:nvSpPr>
          <p:cNvPr id="14" name="Rezervirano mjesto sadržaja 2">
            <a:extLst>
              <a:ext uri="{FF2B5EF4-FFF2-40B4-BE49-F238E27FC236}">
                <a16:creationId xmlns="" xmlns:a16="http://schemas.microsoft.com/office/drawing/2014/main" id="{2C42285A-39BD-4673-8F0B-A383FBA1EB2E}"/>
              </a:ext>
            </a:extLst>
          </p:cNvPr>
          <p:cNvSpPr txBox="1">
            <a:spLocks/>
          </p:cNvSpPr>
          <p:nvPr/>
        </p:nvSpPr>
        <p:spPr>
          <a:xfrm>
            <a:off x="7315202" y="4550025"/>
            <a:ext cx="2330824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1800" i="1" dirty="0">
                <a:solidFill>
                  <a:srgbClr val="FF0000"/>
                </a:solidFill>
              </a:rPr>
              <a:t>bite</a:t>
            </a:r>
          </a:p>
        </p:txBody>
      </p:sp>
      <p:sp>
        <p:nvSpPr>
          <p:cNvPr id="15" name="Rezervirano mjesto sadržaja 2">
            <a:extLst>
              <a:ext uri="{FF2B5EF4-FFF2-40B4-BE49-F238E27FC236}">
                <a16:creationId xmlns="" xmlns:a16="http://schemas.microsoft.com/office/drawing/2014/main" id="{EB0759D7-0B0D-49E5-A799-5D3621D5D4F2}"/>
              </a:ext>
            </a:extLst>
          </p:cNvPr>
          <p:cNvSpPr txBox="1">
            <a:spLocks/>
          </p:cNvSpPr>
          <p:nvPr/>
        </p:nvSpPr>
        <p:spPr>
          <a:xfrm>
            <a:off x="6186148" y="5031237"/>
            <a:ext cx="2330824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1800" i="1" dirty="0" err="1">
                <a:solidFill>
                  <a:srgbClr val="FF0000"/>
                </a:solidFill>
              </a:rPr>
              <a:t>movement</a:t>
            </a:r>
            <a:endParaRPr lang="hr-HR" sz="1800" i="1" dirty="0">
              <a:solidFill>
                <a:srgbClr val="FF0000"/>
              </a:solidFill>
            </a:endParaRPr>
          </a:p>
        </p:txBody>
      </p:sp>
      <p:sp>
        <p:nvSpPr>
          <p:cNvPr id="16" name="Rezervirano mjesto sadržaja 2">
            <a:extLst>
              <a:ext uri="{FF2B5EF4-FFF2-40B4-BE49-F238E27FC236}">
                <a16:creationId xmlns="" xmlns:a16="http://schemas.microsoft.com/office/drawing/2014/main" id="{0CAE8687-E4F4-4B15-BC53-058D7AF9EC76}"/>
              </a:ext>
            </a:extLst>
          </p:cNvPr>
          <p:cNvSpPr txBox="1">
            <a:spLocks/>
          </p:cNvSpPr>
          <p:nvPr/>
        </p:nvSpPr>
        <p:spPr>
          <a:xfrm>
            <a:off x="2259109" y="5891407"/>
            <a:ext cx="2330824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1800" i="1" dirty="0">
                <a:solidFill>
                  <a:srgbClr val="FF0000"/>
                </a:solidFill>
              </a:rPr>
              <a:t>pat</a:t>
            </a:r>
          </a:p>
        </p:txBody>
      </p:sp>
    </p:spTree>
    <p:extLst>
      <p:ext uri="{BB962C8B-B14F-4D97-AF65-F5344CB8AC3E}">
        <p14:creationId xmlns="" xmlns:p14="http://schemas.microsoft.com/office/powerpoint/2010/main" val="110558516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6" grpId="0" build="p"/>
      <p:bldP spid="8" grpId="0"/>
      <p:bldP spid="9" grpId="0"/>
      <p:bldP spid="10" grpId="0"/>
      <p:bldP spid="11" grpId="0"/>
      <p:bldP spid="14" grpId="0"/>
      <p:bldP spid="15" grpId="0"/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Vidi izvornu sliku">
            <a:hlinkClick r:id="rId2"/>
            <a:extLst>
              <a:ext uri="{FF2B5EF4-FFF2-40B4-BE49-F238E27FC236}">
                <a16:creationId xmlns="" xmlns:a16="http://schemas.microsoft.com/office/drawing/2014/main" id="{6BA641E9-5DDA-4268-823C-EA079F6938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652" y="633299"/>
            <a:ext cx="3810000" cy="1905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zervirano mjesto sadržaja 2">
            <a:extLst>
              <a:ext uri="{FF2B5EF4-FFF2-40B4-BE49-F238E27FC236}">
                <a16:creationId xmlns="" xmlns:a16="http://schemas.microsoft.com/office/drawing/2014/main" id="{1F7A7896-D79D-47A4-AFB4-2DC8CCB3DB95}"/>
              </a:ext>
            </a:extLst>
          </p:cNvPr>
          <p:cNvSpPr txBox="1">
            <a:spLocks/>
          </p:cNvSpPr>
          <p:nvPr/>
        </p:nvSpPr>
        <p:spPr>
          <a:xfrm>
            <a:off x="0" y="2384380"/>
            <a:ext cx="4851305" cy="4492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b="1" dirty="0"/>
              <a:t>Open the following link and then click on LEARN MORE! </a:t>
            </a:r>
            <a:r>
              <a:rPr lang="hr-HR" sz="2000" i="1" dirty="0"/>
              <a:t/>
            </a:r>
            <a:br>
              <a:rPr lang="hr-HR" sz="2000" i="1" dirty="0"/>
            </a:br>
            <a:r>
              <a:rPr lang="hr-HR" sz="2000" i="1" dirty="0"/>
              <a:t/>
            </a:r>
            <a:br>
              <a:rPr lang="hr-HR" sz="2000" i="1" dirty="0"/>
            </a:br>
            <a:r>
              <a:rPr lang="hr-HR" sz="2000" u="sng" dirty="0">
                <a:hlinkClick r:id="rId4"/>
              </a:rPr>
              <a:t>https://www.e-sfera.hr/dodatni-digitalni-sadrzaji/b26dd917-70c6-4352-992a-124f5f390314/</a:t>
            </a:r>
            <a:endParaRPr lang="hr-HR" sz="2000" u="sng" dirty="0"/>
          </a:p>
          <a:p>
            <a:pPr marL="0" indent="0" algn="ctr">
              <a:buNone/>
            </a:pPr>
            <a:r>
              <a:rPr lang="hr-HR" sz="2000" b="1" u="sng" dirty="0" err="1"/>
              <a:t>The</a:t>
            </a:r>
            <a:r>
              <a:rPr lang="hr-HR" sz="2000" b="1" u="sng" dirty="0"/>
              <a:t> Art </a:t>
            </a:r>
            <a:r>
              <a:rPr lang="hr-HR" sz="2000" b="1" u="sng" dirty="0" err="1"/>
              <a:t>of</a:t>
            </a:r>
            <a:r>
              <a:rPr lang="hr-HR" sz="2000" b="1" u="sng" dirty="0"/>
              <a:t> </a:t>
            </a:r>
            <a:r>
              <a:rPr lang="hr-HR" sz="2000" b="1" u="sng" dirty="0" err="1"/>
              <a:t>Podcasting</a:t>
            </a:r>
            <a:endParaRPr lang="hr-HR" sz="2000" b="1" u="sng" dirty="0"/>
          </a:p>
          <a:p>
            <a:pPr marL="0" indent="0" algn="ctr">
              <a:buNone/>
            </a:pPr>
            <a:r>
              <a:rPr lang="hr-HR" sz="2000" b="1" dirty="0"/>
              <a:t>Read </a:t>
            </a:r>
            <a:r>
              <a:rPr lang="hr-HR" sz="2000" b="1" dirty="0" err="1"/>
              <a:t>the</a:t>
            </a:r>
            <a:r>
              <a:rPr lang="hr-HR" sz="2000" b="1" dirty="0"/>
              <a:t> </a:t>
            </a:r>
            <a:r>
              <a:rPr lang="hr-HR" sz="2000" b="1" dirty="0" err="1"/>
              <a:t>texts</a:t>
            </a:r>
            <a:r>
              <a:rPr lang="hr-HR" sz="2000" b="1" dirty="0"/>
              <a:t> </a:t>
            </a:r>
            <a:r>
              <a:rPr lang="hr-HR" sz="2000" b="1" dirty="0" err="1"/>
              <a:t>and</a:t>
            </a:r>
            <a:r>
              <a:rPr lang="hr-HR" sz="2000" b="1" dirty="0"/>
              <a:t> </a:t>
            </a:r>
            <a:br>
              <a:rPr lang="hr-HR" sz="2000" b="1" dirty="0"/>
            </a:br>
            <a:r>
              <a:rPr lang="hr-HR" sz="2000" b="1" dirty="0"/>
              <a:t>do </a:t>
            </a:r>
            <a:r>
              <a:rPr lang="hr-HR" sz="2000" b="1" dirty="0" err="1"/>
              <a:t>the</a:t>
            </a:r>
            <a:r>
              <a:rPr lang="hr-HR" sz="2000" b="1" dirty="0"/>
              <a:t> </a:t>
            </a:r>
            <a:r>
              <a:rPr lang="hr-HR" sz="2000" b="1" dirty="0" err="1"/>
              <a:t>tasks</a:t>
            </a:r>
            <a:r>
              <a:rPr lang="hr-HR" sz="2000" b="1" dirty="0"/>
              <a:t> </a:t>
            </a:r>
            <a:r>
              <a:rPr lang="hr-HR" sz="2000" b="1" dirty="0" err="1"/>
              <a:t>bellow</a:t>
            </a:r>
            <a:r>
              <a:rPr lang="hr-HR" sz="2000" b="1" dirty="0"/>
              <a:t> </a:t>
            </a:r>
            <a:r>
              <a:rPr lang="hr-HR" sz="2000" b="1" dirty="0" err="1"/>
              <a:t>the</a:t>
            </a:r>
            <a:r>
              <a:rPr lang="hr-HR" sz="2000" b="1" dirty="0"/>
              <a:t> </a:t>
            </a:r>
            <a:r>
              <a:rPr lang="hr-HR" sz="2000" b="1" dirty="0" err="1"/>
              <a:t>text</a:t>
            </a:r>
            <a:r>
              <a:rPr lang="hr-HR" sz="2000" b="1" dirty="0"/>
              <a:t>.</a:t>
            </a:r>
            <a:br>
              <a:rPr lang="hr-HR" sz="2000" b="1" dirty="0"/>
            </a:br>
            <a:r>
              <a:rPr lang="hr-HR" sz="2000" i="1" dirty="0"/>
              <a:t>Pročitaj tekstove i riješi zadatke ispod teksta.</a:t>
            </a:r>
            <a:endParaRPr lang="hr-HR" sz="2000" b="1" dirty="0"/>
          </a:p>
          <a:p>
            <a:pPr marL="0" indent="0" algn="ctr">
              <a:buNone/>
            </a:pPr>
            <a:endParaRPr lang="hr-HR" sz="2000" b="1" dirty="0"/>
          </a:p>
        </p:txBody>
      </p:sp>
      <p:sp>
        <p:nvSpPr>
          <p:cNvPr id="5" name="Rezervirano mjesto sadržaja 2">
            <a:extLst>
              <a:ext uri="{FF2B5EF4-FFF2-40B4-BE49-F238E27FC236}">
                <a16:creationId xmlns="" xmlns:a16="http://schemas.microsoft.com/office/drawing/2014/main" id="{F33B496C-C051-4B9F-BA93-9875A7593AF5}"/>
              </a:ext>
            </a:extLst>
          </p:cNvPr>
          <p:cNvSpPr txBox="1">
            <a:spLocks/>
          </p:cNvSpPr>
          <p:nvPr/>
        </p:nvSpPr>
        <p:spPr>
          <a:xfrm>
            <a:off x="4826146" y="24676"/>
            <a:ext cx="6636197" cy="1159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r-HR" sz="2000" b="1" dirty="0"/>
              <a:t/>
            </a:r>
            <a:br>
              <a:rPr lang="hr-HR" sz="2000" b="1" dirty="0"/>
            </a:br>
            <a:endParaRPr lang="hr-HR" sz="2000" i="1" dirty="0"/>
          </a:p>
        </p:txBody>
      </p:sp>
      <p:pic>
        <p:nvPicPr>
          <p:cNvPr id="4" name="Slika 3">
            <a:extLst>
              <a:ext uri="{FF2B5EF4-FFF2-40B4-BE49-F238E27FC236}">
                <a16:creationId xmlns="" xmlns:a16="http://schemas.microsoft.com/office/drawing/2014/main" id="{84B481DD-9162-4DEB-8042-9F219D60823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9081" y="235"/>
            <a:ext cx="4814231" cy="6858083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="" xmlns:a16="http://schemas.microsoft.com/office/drawing/2014/main" id="{3D7FE03D-5576-4F43-AE17-C47E5207FE6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5127350" y="1151544"/>
            <a:ext cx="6466740" cy="3478759"/>
          </a:xfrm>
          <a:prstGeom prst="rect">
            <a:avLst/>
          </a:prstGeom>
          <a:ln w="127000" cap="sq">
            <a:solidFill>
              <a:srgbClr val="C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70081464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  <p:bldP spid="5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="" xmlns:a16="http://schemas.microsoft.com/office/drawing/2014/main" id="{1B2619D9-4F98-4A11-8FFE-57C7EB1F529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3050" y="-3479"/>
            <a:ext cx="4818282" cy="6861479"/>
          </a:xfrm>
          <a:prstGeom prst="rect">
            <a:avLst/>
          </a:prstGeom>
        </p:spPr>
      </p:pic>
      <p:pic>
        <p:nvPicPr>
          <p:cNvPr id="2" name="Slika 1">
            <a:extLst>
              <a:ext uri="{FF2B5EF4-FFF2-40B4-BE49-F238E27FC236}">
                <a16:creationId xmlns="" xmlns:a16="http://schemas.microsoft.com/office/drawing/2014/main" id="{B69E1C10-ACFD-49C4-B019-6B92ED78F8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4527969" y="1761008"/>
            <a:ext cx="7845947" cy="3179890"/>
          </a:xfrm>
          <a:prstGeom prst="rect">
            <a:avLst/>
          </a:prstGeom>
          <a:ln w="127000" cap="sq">
            <a:solidFill>
              <a:srgbClr val="C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11458525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="" xmlns:a16="http://schemas.microsoft.com/office/drawing/2014/main" id="{1B2619D9-4F98-4A11-8FFE-57C7EB1F529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3050" y="0"/>
            <a:ext cx="4818282" cy="6861479"/>
          </a:xfrm>
          <a:prstGeom prst="rect">
            <a:avLst/>
          </a:prstGeom>
        </p:spPr>
      </p:pic>
      <p:pic>
        <p:nvPicPr>
          <p:cNvPr id="2" name="Slika 1">
            <a:extLst>
              <a:ext uri="{FF2B5EF4-FFF2-40B4-BE49-F238E27FC236}">
                <a16:creationId xmlns="" xmlns:a16="http://schemas.microsoft.com/office/drawing/2014/main" id="{B69E1C10-ACFD-49C4-B019-6B92ED78F8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224772" y="1156953"/>
            <a:ext cx="11791770" cy="3895650"/>
          </a:xfrm>
          <a:prstGeom prst="rect">
            <a:avLst/>
          </a:prstGeom>
          <a:ln w="127000" cap="sq">
            <a:solidFill>
              <a:srgbClr val="C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290282751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="" xmlns:a16="http://schemas.microsoft.com/office/drawing/2014/main" id="{1B2619D9-4F98-4A11-8FFE-57C7EB1F529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3050" y="0"/>
            <a:ext cx="4818282" cy="6861479"/>
          </a:xfrm>
          <a:prstGeom prst="rect">
            <a:avLst/>
          </a:prstGeom>
        </p:spPr>
      </p:pic>
      <p:pic>
        <p:nvPicPr>
          <p:cNvPr id="2" name="Slika 1">
            <a:extLst>
              <a:ext uri="{FF2B5EF4-FFF2-40B4-BE49-F238E27FC236}">
                <a16:creationId xmlns="" xmlns:a16="http://schemas.microsoft.com/office/drawing/2014/main" id="{B69E1C10-ACFD-49C4-B019-6B92ED78F8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5997968" y="959646"/>
            <a:ext cx="3973333" cy="4231342"/>
          </a:xfrm>
          <a:prstGeom prst="rect">
            <a:avLst/>
          </a:prstGeom>
          <a:ln w="127000" cap="sq">
            <a:solidFill>
              <a:srgbClr val="C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194313289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4220</TotalTime>
  <Words>52</Words>
  <Application>Microsoft Office PowerPoint</Application>
  <PresentationFormat>Custom</PresentationFormat>
  <Paragraphs>31</Paragraphs>
  <Slides>14</Slides>
  <Notes>0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Tema sustava Office</vt:lpstr>
      <vt:lpstr>UNIT 6;  Lend me your ear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08_U6_L5_Wanna_know_this</dc:title>
  <dc:subject>Engleski jezik</dc:subject>
  <dc:creator>Siniša Vuksan</dc:creator>
  <cp:keywords>engleski jezik; školska knjiga, footsteps 4</cp:keywords>
  <cp:lastModifiedBy>sk-sivos</cp:lastModifiedBy>
  <cp:revision>389</cp:revision>
  <dcterms:created xsi:type="dcterms:W3CDTF">2020-09-12T11:20:19Z</dcterms:created>
  <dcterms:modified xsi:type="dcterms:W3CDTF">2022-02-15T07:47:44Z</dcterms:modified>
  <cp:category>8. razred</cp:category>
</cp:coreProperties>
</file>